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58" r:id="rId3"/>
    <p:sldId id="260" r:id="rId4"/>
    <p:sldId id="262" r:id="rId5"/>
    <p:sldId id="267" r:id="rId6"/>
    <p:sldId id="271" r:id="rId7"/>
    <p:sldId id="266" r:id="rId8"/>
    <p:sldId id="272" r:id="rId9"/>
    <p:sldId id="276" r:id="rId10"/>
    <p:sldId id="270" r:id="rId11"/>
    <p:sldId id="277" r:id="rId12"/>
    <p:sldId id="278" r:id="rId13"/>
    <p:sldId id="279" r:id="rId14"/>
    <p:sldId id="274" r:id="rId15"/>
    <p:sldId id="273" r:id="rId16"/>
    <p:sldId id="275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01/12/2016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01/12/2016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01/12/2016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01/12/2016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01/12/2016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01/12/2016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01/12/2016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01/12/2016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01/12/2016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01/12/2016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01/12/2016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01/12/2016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01/12/2016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01/12/2016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01/12/2016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image" Target="../media/image50.gif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6"/>
          <p:cNvSpPr txBox="1">
            <a:spLocks/>
          </p:cNvSpPr>
          <p:nvPr/>
        </p:nvSpPr>
        <p:spPr>
          <a:xfrm>
            <a:off x="656513" y="733648"/>
            <a:ext cx="8991600" cy="36933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15"/>
          <p:cNvSpPr txBox="1">
            <a:spLocks/>
          </p:cNvSpPr>
          <p:nvPr/>
        </p:nvSpPr>
        <p:spPr>
          <a:xfrm>
            <a:off x="636432" y="1280195"/>
            <a:ext cx="8991600" cy="120448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17"/>
          <p:cNvSpPr txBox="1">
            <a:spLocks/>
          </p:cNvSpPr>
          <p:nvPr/>
        </p:nvSpPr>
        <p:spPr>
          <a:xfrm>
            <a:off x="698284" y="2097693"/>
            <a:ext cx="8991600" cy="36933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  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18"/>
          <p:cNvSpPr txBox="1">
            <a:spLocks/>
          </p:cNvSpPr>
          <p:nvPr/>
        </p:nvSpPr>
        <p:spPr>
          <a:xfrm>
            <a:off x="1995916" y="3176049"/>
            <a:ext cx="89916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HOÀN THIỆN BÀI THỂ DỤC PHÁT TRIỂN CHUNG</a:t>
            </a:r>
            <a:endParaRPr lang="en-US" sz="3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 Placeholder 20"/>
          <p:cNvSpPr txBox="1">
            <a:spLocks/>
          </p:cNvSpPr>
          <p:nvPr/>
        </p:nvSpPr>
        <p:spPr>
          <a:xfrm>
            <a:off x="6146357" y="4349915"/>
            <a:ext cx="5762160" cy="45719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Doãn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Love Is Blue - Various 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7914" y="124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4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  <p:bldP spid="8" grpId="0" build="p"/>
      <p:bldP spid="9" grpId="0" build="p"/>
      <p:bldP spid="10" grpId="0" build="p"/>
      <p:bldP spid="1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 txBox="1">
            <a:spLocks/>
          </p:cNvSpPr>
          <p:nvPr/>
        </p:nvSpPr>
        <p:spPr>
          <a:xfrm>
            <a:off x="-95342" y="30582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</a:t>
            </a: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TÁC BỤNG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 Placeholder 18"/>
          <p:cNvSpPr txBox="1">
            <a:spLocks/>
          </p:cNvSpPr>
          <p:nvPr/>
        </p:nvSpPr>
        <p:spPr>
          <a:xfrm>
            <a:off x="2416530" y="5182073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1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Placeholder 18"/>
          <p:cNvSpPr txBox="1">
            <a:spLocks/>
          </p:cNvSpPr>
          <p:nvPr/>
        </p:nvSpPr>
        <p:spPr>
          <a:xfrm>
            <a:off x="4746210" y="5202578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2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Placeholder 18"/>
          <p:cNvSpPr txBox="1">
            <a:spLocks/>
          </p:cNvSpPr>
          <p:nvPr/>
        </p:nvSpPr>
        <p:spPr>
          <a:xfrm>
            <a:off x="7075890" y="5226592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3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 Placeholder 18"/>
          <p:cNvSpPr txBox="1">
            <a:spLocks/>
          </p:cNvSpPr>
          <p:nvPr/>
        </p:nvSpPr>
        <p:spPr>
          <a:xfrm>
            <a:off x="157470" y="516085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TTCB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/>
        </p:nvSpPr>
        <p:spPr>
          <a:xfrm>
            <a:off x="9672178" y="5280114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4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96" y="2534613"/>
            <a:ext cx="1763314" cy="26474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30" y="2555118"/>
            <a:ext cx="1763314" cy="26474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10" y="2579132"/>
            <a:ext cx="1763314" cy="26474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671" y="2579132"/>
            <a:ext cx="1763314" cy="26474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3" y="2513390"/>
            <a:ext cx="1763314" cy="264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6" grpId="0"/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 txBox="1">
            <a:spLocks/>
          </p:cNvSpPr>
          <p:nvPr/>
        </p:nvSpPr>
        <p:spPr>
          <a:xfrm>
            <a:off x="-95342" y="30582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</a:t>
            </a: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TÁC TOÀN THÂN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 Placeholder 18"/>
          <p:cNvSpPr txBox="1">
            <a:spLocks/>
          </p:cNvSpPr>
          <p:nvPr/>
        </p:nvSpPr>
        <p:spPr>
          <a:xfrm>
            <a:off x="2416530" y="5182073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1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Placeholder 18"/>
          <p:cNvSpPr txBox="1">
            <a:spLocks/>
          </p:cNvSpPr>
          <p:nvPr/>
        </p:nvSpPr>
        <p:spPr>
          <a:xfrm>
            <a:off x="4746210" y="5202578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2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Placeholder 18"/>
          <p:cNvSpPr txBox="1">
            <a:spLocks/>
          </p:cNvSpPr>
          <p:nvPr/>
        </p:nvSpPr>
        <p:spPr>
          <a:xfrm>
            <a:off x="7075890" y="5226592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3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 Placeholder 18"/>
          <p:cNvSpPr txBox="1">
            <a:spLocks/>
          </p:cNvSpPr>
          <p:nvPr/>
        </p:nvSpPr>
        <p:spPr>
          <a:xfrm>
            <a:off x="157470" y="516085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TTCB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/>
        </p:nvSpPr>
        <p:spPr>
          <a:xfrm>
            <a:off x="9534856" y="5226592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4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28" y="2231057"/>
            <a:ext cx="2000622" cy="29390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30" y="2263569"/>
            <a:ext cx="2000622" cy="29390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682" y="2263569"/>
            <a:ext cx="2000622" cy="2939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248" y="2287583"/>
            <a:ext cx="2000622" cy="293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9" y="2200618"/>
            <a:ext cx="2000622" cy="293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9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6" grpId="0"/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 txBox="1">
            <a:spLocks/>
          </p:cNvSpPr>
          <p:nvPr/>
        </p:nvSpPr>
        <p:spPr>
          <a:xfrm>
            <a:off x="-95342" y="30582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</a:t>
            </a: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TÁC NHẢY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 Placeholder 18"/>
          <p:cNvSpPr txBox="1">
            <a:spLocks/>
          </p:cNvSpPr>
          <p:nvPr/>
        </p:nvSpPr>
        <p:spPr>
          <a:xfrm>
            <a:off x="2416530" y="5182073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1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Placeholder 18"/>
          <p:cNvSpPr txBox="1">
            <a:spLocks/>
          </p:cNvSpPr>
          <p:nvPr/>
        </p:nvSpPr>
        <p:spPr>
          <a:xfrm>
            <a:off x="4746210" y="5202578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2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Placeholder 18"/>
          <p:cNvSpPr txBox="1">
            <a:spLocks/>
          </p:cNvSpPr>
          <p:nvPr/>
        </p:nvSpPr>
        <p:spPr>
          <a:xfrm>
            <a:off x="7075890" y="5226592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3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 Placeholder 18"/>
          <p:cNvSpPr txBox="1">
            <a:spLocks/>
          </p:cNvSpPr>
          <p:nvPr/>
        </p:nvSpPr>
        <p:spPr>
          <a:xfrm>
            <a:off x="157470" y="516085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TTCB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/>
        </p:nvSpPr>
        <p:spPr>
          <a:xfrm>
            <a:off x="9534856" y="5226592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4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319" y="2478157"/>
            <a:ext cx="1852721" cy="26523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562" y="2493277"/>
            <a:ext cx="1852721" cy="26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55" y="2493277"/>
            <a:ext cx="1852721" cy="26523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608" y="2493277"/>
            <a:ext cx="1852721" cy="26523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1" y="2478157"/>
            <a:ext cx="1852721" cy="266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6" grpId="0"/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 txBox="1">
            <a:spLocks/>
          </p:cNvSpPr>
          <p:nvPr/>
        </p:nvSpPr>
        <p:spPr>
          <a:xfrm>
            <a:off x="-95342" y="30582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</a:t>
            </a: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TÁC ĐIỀU HÒA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 Placeholder 18"/>
          <p:cNvSpPr txBox="1">
            <a:spLocks/>
          </p:cNvSpPr>
          <p:nvPr/>
        </p:nvSpPr>
        <p:spPr>
          <a:xfrm>
            <a:off x="2416530" y="5182073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1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Placeholder 18"/>
          <p:cNvSpPr txBox="1">
            <a:spLocks/>
          </p:cNvSpPr>
          <p:nvPr/>
        </p:nvSpPr>
        <p:spPr>
          <a:xfrm>
            <a:off x="4746210" y="5202578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2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Placeholder 18"/>
          <p:cNvSpPr txBox="1">
            <a:spLocks/>
          </p:cNvSpPr>
          <p:nvPr/>
        </p:nvSpPr>
        <p:spPr>
          <a:xfrm>
            <a:off x="7075890" y="5226592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3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 Placeholder 18"/>
          <p:cNvSpPr txBox="1">
            <a:spLocks/>
          </p:cNvSpPr>
          <p:nvPr/>
        </p:nvSpPr>
        <p:spPr>
          <a:xfrm>
            <a:off x="157470" y="516085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TTCB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/>
        </p:nvSpPr>
        <p:spPr>
          <a:xfrm>
            <a:off x="9534856" y="5226592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4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210" y="2093845"/>
            <a:ext cx="1663972" cy="2660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46" y="2093845"/>
            <a:ext cx="1663972" cy="2660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98" y="2093845"/>
            <a:ext cx="1663972" cy="2660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75" y="2093845"/>
            <a:ext cx="1663972" cy="2660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4" y="2093845"/>
            <a:ext cx="1663972" cy="26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6" grpId="0"/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6350" y="1844824"/>
            <a:ext cx="9639300" cy="3168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LUYỆN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4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6507" y="1725960"/>
            <a:ext cx="9669369" cy="11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2627" y="3451920"/>
            <a:ext cx="9669369" cy="11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 NGỰA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ong Bong Bang Bang Tam Cam Chuyen Chua Ke OST - 365DaBa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9286" y="5407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3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9" name="Text Box 53"/>
          <p:cNvSpPr txBox="1">
            <a:spLocks noChangeArrowheads="1"/>
          </p:cNvSpPr>
          <p:nvPr/>
        </p:nvSpPr>
        <p:spPr bwMode="auto">
          <a:xfrm>
            <a:off x="1799394" y="1527220"/>
            <a:ext cx="8915400" cy="213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Wave2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Xin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chân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thành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cảm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ơn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thầy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cô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giáo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.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Chúc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thầy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cô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giáo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mạnh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khỏe</a:t>
            </a:r>
            <a:r>
              <a:rPr lang="en-US" sz="2800" b="1" dirty="0">
                <a:solidFill>
                  <a:srgbClr val="3333FF"/>
                </a:solidFill>
                <a:latin typeface="Cambria" panose="02040503050406030204" pitchFamily="18" charset="0"/>
                <a:cs typeface="Arial" charset="0"/>
              </a:rPr>
              <a:t>.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2819726" y="4254178"/>
            <a:ext cx="6253773" cy="3298209"/>
            <a:chOff x="-236" y="0"/>
            <a:chExt cx="2891" cy="2901"/>
          </a:xfrm>
        </p:grpSpPr>
        <p:grpSp>
          <p:nvGrpSpPr>
            <p:cNvPr id="5124" name="Group 4"/>
            <p:cNvGrpSpPr>
              <a:grpSpLocks/>
            </p:cNvGrpSpPr>
            <p:nvPr/>
          </p:nvGrpSpPr>
          <p:grpSpPr bwMode="auto">
            <a:xfrm>
              <a:off x="-135" y="0"/>
              <a:ext cx="2790" cy="2538"/>
              <a:chOff x="1273" y="2382"/>
              <a:chExt cx="2711" cy="2172"/>
            </a:xfrm>
          </p:grpSpPr>
          <p:pic>
            <p:nvPicPr>
              <p:cNvPr id="5125" name="Picture 5" descr="BIRTHD~3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" y="2874"/>
                <a:ext cx="2322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28" name="Freeform 8"/>
              <p:cNvSpPr>
                <a:spLocks/>
              </p:cNvSpPr>
              <p:nvPr/>
            </p:nvSpPr>
            <p:spPr bwMode="auto">
              <a:xfrm>
                <a:off x="1644" y="2382"/>
                <a:ext cx="2340" cy="492"/>
              </a:xfrm>
              <a:custGeom>
                <a:avLst/>
                <a:gdLst>
                  <a:gd name="T0" fmla="*/ 192 w 2340"/>
                  <a:gd name="T1" fmla="*/ 492 h 492"/>
                  <a:gd name="T2" fmla="*/ 156 w 2340"/>
                  <a:gd name="T3" fmla="*/ 456 h 492"/>
                  <a:gd name="T4" fmla="*/ 84 w 2340"/>
                  <a:gd name="T5" fmla="*/ 432 h 492"/>
                  <a:gd name="T6" fmla="*/ 48 w 2340"/>
                  <a:gd name="T7" fmla="*/ 408 h 492"/>
                  <a:gd name="T8" fmla="*/ 24 w 2340"/>
                  <a:gd name="T9" fmla="*/ 372 h 492"/>
                  <a:gd name="T10" fmla="*/ 0 w 2340"/>
                  <a:gd name="T11" fmla="*/ 300 h 492"/>
                  <a:gd name="T12" fmla="*/ 12 w 2340"/>
                  <a:gd name="T13" fmla="*/ 240 h 492"/>
                  <a:gd name="T14" fmla="*/ 144 w 2340"/>
                  <a:gd name="T15" fmla="*/ 132 h 492"/>
                  <a:gd name="T16" fmla="*/ 936 w 2340"/>
                  <a:gd name="T17" fmla="*/ 72 h 492"/>
                  <a:gd name="T18" fmla="*/ 1248 w 2340"/>
                  <a:gd name="T19" fmla="*/ 84 h 492"/>
                  <a:gd name="T20" fmla="*/ 1944 w 2340"/>
                  <a:gd name="T21" fmla="*/ 96 h 492"/>
                  <a:gd name="T22" fmla="*/ 2292 w 2340"/>
                  <a:gd name="T23" fmla="*/ 168 h 492"/>
                  <a:gd name="T24" fmla="*/ 2316 w 2340"/>
                  <a:gd name="T25" fmla="*/ 204 h 492"/>
                  <a:gd name="T26" fmla="*/ 2340 w 2340"/>
                  <a:gd name="T27" fmla="*/ 276 h 492"/>
                  <a:gd name="T28" fmla="*/ 2316 w 2340"/>
                  <a:gd name="T29" fmla="*/ 372 h 492"/>
                  <a:gd name="T30" fmla="*/ 2208 w 2340"/>
                  <a:gd name="T31" fmla="*/ 432 h 492"/>
                  <a:gd name="T32" fmla="*/ 2160 w 2340"/>
                  <a:gd name="T33" fmla="*/ 492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40" h="492">
                    <a:moveTo>
                      <a:pt x="192" y="492"/>
                    </a:moveTo>
                    <a:cubicBezTo>
                      <a:pt x="180" y="480"/>
                      <a:pt x="171" y="464"/>
                      <a:pt x="156" y="456"/>
                    </a:cubicBezTo>
                    <a:cubicBezTo>
                      <a:pt x="134" y="444"/>
                      <a:pt x="105" y="446"/>
                      <a:pt x="84" y="432"/>
                    </a:cubicBezTo>
                    <a:cubicBezTo>
                      <a:pt x="72" y="424"/>
                      <a:pt x="60" y="416"/>
                      <a:pt x="48" y="408"/>
                    </a:cubicBezTo>
                    <a:cubicBezTo>
                      <a:pt x="40" y="396"/>
                      <a:pt x="30" y="385"/>
                      <a:pt x="24" y="372"/>
                    </a:cubicBezTo>
                    <a:cubicBezTo>
                      <a:pt x="14" y="349"/>
                      <a:pt x="0" y="300"/>
                      <a:pt x="0" y="300"/>
                    </a:cubicBezTo>
                    <a:cubicBezTo>
                      <a:pt x="4" y="280"/>
                      <a:pt x="7" y="260"/>
                      <a:pt x="12" y="240"/>
                    </a:cubicBezTo>
                    <a:cubicBezTo>
                      <a:pt x="39" y="142"/>
                      <a:pt x="40" y="149"/>
                      <a:pt x="144" y="132"/>
                    </a:cubicBezTo>
                    <a:cubicBezTo>
                      <a:pt x="343" y="0"/>
                      <a:pt x="893" y="73"/>
                      <a:pt x="936" y="72"/>
                    </a:cubicBezTo>
                    <a:cubicBezTo>
                      <a:pt x="1041" y="51"/>
                      <a:pt x="1146" y="81"/>
                      <a:pt x="1248" y="84"/>
                    </a:cubicBezTo>
                    <a:cubicBezTo>
                      <a:pt x="1480" y="92"/>
                      <a:pt x="1712" y="92"/>
                      <a:pt x="1944" y="96"/>
                    </a:cubicBezTo>
                    <a:cubicBezTo>
                      <a:pt x="2062" y="106"/>
                      <a:pt x="2190" y="100"/>
                      <a:pt x="2292" y="168"/>
                    </a:cubicBezTo>
                    <a:cubicBezTo>
                      <a:pt x="2300" y="180"/>
                      <a:pt x="2310" y="191"/>
                      <a:pt x="2316" y="204"/>
                    </a:cubicBezTo>
                    <a:cubicBezTo>
                      <a:pt x="2326" y="227"/>
                      <a:pt x="2340" y="276"/>
                      <a:pt x="2340" y="276"/>
                    </a:cubicBezTo>
                    <a:cubicBezTo>
                      <a:pt x="2339" y="279"/>
                      <a:pt x="2326" y="360"/>
                      <a:pt x="2316" y="372"/>
                    </a:cubicBezTo>
                    <a:cubicBezTo>
                      <a:pt x="2293" y="400"/>
                      <a:pt x="2238" y="412"/>
                      <a:pt x="2208" y="432"/>
                    </a:cubicBezTo>
                    <a:cubicBezTo>
                      <a:pt x="2178" y="477"/>
                      <a:pt x="2194" y="458"/>
                      <a:pt x="2160" y="492"/>
                    </a:cubicBezTo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-236" y="2576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31" name="Group 11"/>
          <p:cNvGrpSpPr>
            <a:grpSpLocks/>
          </p:cNvGrpSpPr>
          <p:nvPr/>
        </p:nvGrpSpPr>
        <p:grpSpPr bwMode="auto">
          <a:xfrm rot="10800000">
            <a:off x="0" y="2842582"/>
            <a:ext cx="3752850" cy="3984625"/>
            <a:chOff x="3936" y="-15"/>
            <a:chExt cx="1817" cy="1788"/>
          </a:xfrm>
        </p:grpSpPr>
        <p:pic>
          <p:nvPicPr>
            <p:cNvPr id="5132" name="Picture 12" descr="hoa-hong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13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14" descr="hoa-d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35" name="Group 11"/>
          <p:cNvGrpSpPr>
            <a:grpSpLocks/>
          </p:cNvGrpSpPr>
          <p:nvPr/>
        </p:nvGrpSpPr>
        <p:grpSpPr bwMode="auto">
          <a:xfrm rot="5400000">
            <a:off x="8380910" y="2968647"/>
            <a:ext cx="3752850" cy="3984625"/>
            <a:chOff x="3936" y="-15"/>
            <a:chExt cx="1817" cy="1788"/>
          </a:xfrm>
        </p:grpSpPr>
        <p:pic>
          <p:nvPicPr>
            <p:cNvPr id="5136" name="Picture 12" descr="hoa-hong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13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14" descr="hoa-d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39" name="Group 11"/>
          <p:cNvGrpSpPr>
            <a:grpSpLocks/>
          </p:cNvGrpSpPr>
          <p:nvPr/>
        </p:nvGrpSpPr>
        <p:grpSpPr bwMode="auto">
          <a:xfrm rot="16200000">
            <a:off x="-760252" y="808878"/>
            <a:ext cx="3599223" cy="2057400"/>
            <a:chOff x="3936" y="-73"/>
            <a:chExt cx="1788" cy="1788"/>
          </a:xfrm>
        </p:grpSpPr>
        <p:pic>
          <p:nvPicPr>
            <p:cNvPr id="5140" name="Picture 12" descr="hoa-hong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539794">
              <a:off x="5201" y="69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Picture 13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" y="-73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14" descr="hoa-d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-53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8" descr="Butterfly 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370" y="110434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eethoven Virus - Diana Bonche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91235" y="52448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12876" y="357808"/>
            <a:ext cx="5832648" cy="792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2736" y="2013992"/>
            <a:ext cx="8352928" cy="12572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60848" y="4031086"/>
            <a:ext cx="7992888" cy="10792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1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 rot="20837937">
            <a:off x="195115" y="1617161"/>
            <a:ext cx="6624736" cy="3168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99296" y="599227"/>
            <a:ext cx="6120604" cy="516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6789" y="1399327"/>
            <a:ext cx="374441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 Cao Cao - Be Bao 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3113" y="4740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5218" y="2777123"/>
            <a:ext cx="9753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BÀI THỂ DỤC 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CHUNG</a:t>
            </a:r>
            <a:endParaRPr lang="en-US" sz="5400" b="1" cap="none" spc="0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 txBox="1">
            <a:spLocks/>
          </p:cNvSpPr>
          <p:nvPr/>
        </p:nvSpPr>
        <p:spPr>
          <a:xfrm>
            <a:off x="-95342" y="28677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TÁC VƯƠN THỞ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2" name="Text Placeholder 18"/>
          <p:cNvSpPr txBox="1">
            <a:spLocks/>
          </p:cNvSpPr>
          <p:nvPr/>
        </p:nvSpPr>
        <p:spPr>
          <a:xfrm>
            <a:off x="7532640" y="481795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3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1" name="Text Placeholder 18"/>
          <p:cNvSpPr txBox="1">
            <a:spLocks/>
          </p:cNvSpPr>
          <p:nvPr/>
        </p:nvSpPr>
        <p:spPr>
          <a:xfrm>
            <a:off x="5132340" y="4857386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2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 Placeholder 18"/>
          <p:cNvSpPr txBox="1">
            <a:spLocks/>
          </p:cNvSpPr>
          <p:nvPr/>
        </p:nvSpPr>
        <p:spPr>
          <a:xfrm>
            <a:off x="2767353" y="4857386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1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 Placeholder 18"/>
          <p:cNvSpPr txBox="1">
            <a:spLocks/>
          </p:cNvSpPr>
          <p:nvPr/>
        </p:nvSpPr>
        <p:spPr>
          <a:xfrm>
            <a:off x="157470" y="481795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TTCB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3" name="Text Placeholder 18"/>
          <p:cNvSpPr txBox="1">
            <a:spLocks/>
          </p:cNvSpPr>
          <p:nvPr/>
        </p:nvSpPr>
        <p:spPr>
          <a:xfrm>
            <a:off x="9791700" y="481795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4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00" y="2153473"/>
            <a:ext cx="1763314" cy="2352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73" y="2153474"/>
            <a:ext cx="1763314" cy="2352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880" y="2153477"/>
            <a:ext cx="1763314" cy="2352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193" y="2153475"/>
            <a:ext cx="1763314" cy="23522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25" y="2153477"/>
            <a:ext cx="1763314" cy="23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2" grpId="0"/>
      <p:bldP spid="21" grpId="0"/>
      <p:bldP spid="20" grpId="0"/>
      <p:bldP spid="19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 txBox="1">
            <a:spLocks/>
          </p:cNvSpPr>
          <p:nvPr/>
        </p:nvSpPr>
        <p:spPr>
          <a:xfrm>
            <a:off x="-95342" y="28677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TÁC TAY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Placeholder 18"/>
          <p:cNvSpPr txBox="1">
            <a:spLocks/>
          </p:cNvSpPr>
          <p:nvPr/>
        </p:nvSpPr>
        <p:spPr>
          <a:xfrm>
            <a:off x="7294480" y="5094907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3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Placeholder 18"/>
          <p:cNvSpPr txBox="1">
            <a:spLocks/>
          </p:cNvSpPr>
          <p:nvPr/>
        </p:nvSpPr>
        <p:spPr>
          <a:xfrm>
            <a:off x="4903112" y="5093571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2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 Placeholder 18"/>
          <p:cNvSpPr txBox="1">
            <a:spLocks/>
          </p:cNvSpPr>
          <p:nvPr/>
        </p:nvSpPr>
        <p:spPr>
          <a:xfrm>
            <a:off x="2528073" y="506560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1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 Placeholder 18"/>
          <p:cNvSpPr txBox="1">
            <a:spLocks/>
          </p:cNvSpPr>
          <p:nvPr/>
        </p:nvSpPr>
        <p:spPr>
          <a:xfrm>
            <a:off x="136705" y="506560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TTCB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/>
        </p:nvSpPr>
        <p:spPr>
          <a:xfrm>
            <a:off x="9697509" y="5094907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4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87" y="2234075"/>
            <a:ext cx="1828343" cy="2859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14" y="2206104"/>
            <a:ext cx="1828343" cy="2859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68" y="2234075"/>
            <a:ext cx="1828343" cy="28594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87" y="2206104"/>
            <a:ext cx="1828343" cy="28594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3" y="2234075"/>
            <a:ext cx="1828343" cy="285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5" grpId="0"/>
      <p:bldP spid="4" grpId="0"/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 txBox="1">
            <a:spLocks/>
          </p:cNvSpPr>
          <p:nvPr/>
        </p:nvSpPr>
        <p:spPr>
          <a:xfrm>
            <a:off x="-95342" y="28677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TÁC CHÂN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/>
        </p:nvSpPr>
        <p:spPr>
          <a:xfrm>
            <a:off x="9791700" y="514180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4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Placeholder 18"/>
          <p:cNvSpPr txBox="1">
            <a:spLocks/>
          </p:cNvSpPr>
          <p:nvPr/>
        </p:nvSpPr>
        <p:spPr>
          <a:xfrm>
            <a:off x="7532640" y="514180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3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Placeholder 18"/>
          <p:cNvSpPr txBox="1">
            <a:spLocks/>
          </p:cNvSpPr>
          <p:nvPr/>
        </p:nvSpPr>
        <p:spPr>
          <a:xfrm>
            <a:off x="5132340" y="514180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2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 Placeholder 18"/>
          <p:cNvSpPr txBox="1">
            <a:spLocks/>
          </p:cNvSpPr>
          <p:nvPr/>
        </p:nvSpPr>
        <p:spPr>
          <a:xfrm>
            <a:off x="2767353" y="5181236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1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 Placeholder 18"/>
          <p:cNvSpPr txBox="1">
            <a:spLocks/>
          </p:cNvSpPr>
          <p:nvPr/>
        </p:nvSpPr>
        <p:spPr>
          <a:xfrm>
            <a:off x="157470" y="514180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TTCB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952" y="2467836"/>
            <a:ext cx="1775335" cy="26739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79" y="2467836"/>
            <a:ext cx="1775335" cy="2673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28" y="2467836"/>
            <a:ext cx="1775335" cy="26739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82" y="2467836"/>
            <a:ext cx="1775335" cy="26739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0" y="2507272"/>
            <a:ext cx="1775335" cy="267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6" grpId="0"/>
      <p:bldP spid="5" grpId="0"/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 txBox="1">
            <a:spLocks/>
          </p:cNvSpPr>
          <p:nvPr/>
        </p:nvSpPr>
        <p:spPr>
          <a:xfrm>
            <a:off x="-95342" y="28677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TÁC </a:t>
            </a: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LƯỜN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/>
        </p:nvSpPr>
        <p:spPr>
          <a:xfrm>
            <a:off x="9791700" y="514180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4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Placeholder 18"/>
          <p:cNvSpPr txBox="1">
            <a:spLocks/>
          </p:cNvSpPr>
          <p:nvPr/>
        </p:nvSpPr>
        <p:spPr>
          <a:xfrm>
            <a:off x="7532640" y="514180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3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Placeholder 18"/>
          <p:cNvSpPr txBox="1">
            <a:spLocks/>
          </p:cNvSpPr>
          <p:nvPr/>
        </p:nvSpPr>
        <p:spPr>
          <a:xfrm>
            <a:off x="5132340" y="514180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2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 Placeholder 18"/>
          <p:cNvSpPr txBox="1">
            <a:spLocks/>
          </p:cNvSpPr>
          <p:nvPr/>
        </p:nvSpPr>
        <p:spPr>
          <a:xfrm>
            <a:off x="2767353" y="5181236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1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 Placeholder 18"/>
          <p:cNvSpPr txBox="1">
            <a:spLocks/>
          </p:cNvSpPr>
          <p:nvPr/>
        </p:nvSpPr>
        <p:spPr>
          <a:xfrm>
            <a:off x="157470" y="514180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TTCB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43" y="2127251"/>
            <a:ext cx="2089951" cy="2975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69" y="2127250"/>
            <a:ext cx="2089951" cy="2975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7" y="2127251"/>
            <a:ext cx="2089951" cy="2975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940" y="2156087"/>
            <a:ext cx="2089951" cy="29751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2" y="2152775"/>
            <a:ext cx="2089951" cy="297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6" grpId="0"/>
      <p:bldP spid="5" grpId="0"/>
      <p:bldP spid="4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76487e2ad43fa1d483b36b72bba553c7490e25f"/>
</p:tagLst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presentation, illustrated landscape design  (widescreen)</Template>
  <TotalTime>104</TotalTime>
  <Words>263</Words>
  <Application>Microsoft Office PowerPoint</Application>
  <PresentationFormat>Widescreen</PresentationFormat>
  <Paragraphs>66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Cambria</vt:lpstr>
      <vt:lpstr>Segoe Print</vt:lpstr>
      <vt:lpstr>Times New Roman</vt:lpstr>
      <vt:lpstr>Wingdings</vt:lpstr>
      <vt:lpstr>Nature Illustration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VS9 X64Bit</dc:creator>
  <cp:lastModifiedBy>VS9 X64Bit</cp:lastModifiedBy>
  <cp:revision>15</cp:revision>
  <dcterms:created xsi:type="dcterms:W3CDTF">2016-10-28T03:27:03Z</dcterms:created>
  <dcterms:modified xsi:type="dcterms:W3CDTF">2016-12-01T07:57:54Z</dcterms:modified>
</cp:coreProperties>
</file>